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1" r:id="rId2"/>
    <p:sldId id="279" r:id="rId3"/>
    <p:sldId id="275" r:id="rId4"/>
    <p:sldId id="276" r:id="rId5"/>
    <p:sldId id="280" r:id="rId6"/>
    <p:sldId id="281" r:id="rId7"/>
    <p:sldId id="277" r:id="rId8"/>
    <p:sldId id="282" r:id="rId9"/>
    <p:sldId id="283" r:id="rId10"/>
    <p:sldId id="285" r:id="rId11"/>
    <p:sldId id="286" r:id="rId12"/>
    <p:sldId id="287" r:id="rId13"/>
    <p:sldId id="288" r:id="rId14"/>
    <p:sldId id="27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6F75-2571-4512-A7CA-CA6F2CA66BCF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5237-07CE-4A64-ACC1-A43FAAE75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5237-07CE-4A64-ACC1-A43FAAE75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5237-07CE-4A64-ACC1-A43FAAE751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DE7D-050C-400E-B17C-476C7731DE7C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360C-4610-4666-A28D-702FE125B74F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2B1-E9E1-41D8-98C1-576639CA9F70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77E3-4F7A-4D7F-9B09-D6697292E5A1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8307-8FF7-42DC-BDBC-AFA41C342F0E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2B1A-F3DD-4A76-8127-9986B555C519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8C4B-9EDD-4C71-B6BA-4D1926AB5771}" type="datetime1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EFDB-6987-48EC-9EE5-4B9CE3B6F8F8}" type="datetime1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BCC-0288-4B76-B16C-5BADA0339510}" type="datetime1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6B02-B786-4688-982B-9682571AE6EE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295-AAA1-4ECC-B23E-09DCDE3F4750}" type="datetime1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22CA-F9E2-4019-9463-EF47AE9AF173}" type="datetime1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8900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Know Your Faith IV: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The Fathers of the Church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3657600"/>
            <a:ext cx="91440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Lesson 14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The </a:t>
            </a:r>
            <a:r>
              <a:rPr lang="en-US" sz="4000" b="1" dirty="0" err="1">
                <a:latin typeface="Trebuchet MS" panose="020B0603020202020204" pitchFamily="34" charset="0"/>
              </a:rPr>
              <a:t>Syriac</a:t>
            </a:r>
            <a:r>
              <a:rPr lang="en-US" sz="4000" b="1" dirty="0">
                <a:latin typeface="Trebuchet MS" panose="020B0603020202020204" pitchFamily="34" charset="0"/>
              </a:rPr>
              <a:t> Fathers: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Introduction and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St Ephraim the </a:t>
            </a:r>
            <a:r>
              <a:rPr lang="en-US" sz="4000" b="1" dirty="0" err="1">
                <a:latin typeface="Trebuchet MS" panose="020B0603020202020204" pitchFamily="34" charset="0"/>
              </a:rPr>
              <a:t>the</a:t>
            </a:r>
            <a:r>
              <a:rPr lang="en-US" sz="4000" b="1" dirty="0">
                <a:latin typeface="Trebuchet MS" panose="020B0603020202020204" pitchFamily="34" charset="0"/>
              </a:rPr>
              <a:t> Syrian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792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rebuchet MS" panose="020B0603020202020204" pitchFamily="34" charset="0"/>
              </a:rPr>
              <a:t>Relationship With Oriental Orthodox Churches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88" t="20833" r="20132" b="6250"/>
          <a:stretch/>
        </p:blipFill>
        <p:spPr>
          <a:xfrm>
            <a:off x="1413402" y="1188720"/>
            <a:ext cx="631719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3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Holy God! Holy Mighty! Holy Immortal! Have mercy on us!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Holy God! Holy Mighty! Holy Immortal! Have mercy on us!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Holy God! Holy Mighty! Holy Immortal! Have mercy on us!  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Glory to the Father, and to the Son, and to the Holy Spirit, now and ever, and unto ages of ages. Amen.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Holy Immortal! Have mercy on us!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Holy God! Holy Mighty! Holy Immortal! Have mercy on us!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85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rebuchet MS" panose="020B0603020202020204" pitchFamily="34" charset="0"/>
              </a:rPr>
              <a:t>The Trisagion Hymn</a:t>
            </a:r>
          </a:p>
        </p:txBody>
      </p:sp>
    </p:spTree>
    <p:extLst>
      <p:ext uri="{BB962C8B-B14F-4D97-AF65-F5344CB8AC3E}">
        <p14:creationId xmlns:p14="http://schemas.microsoft.com/office/powerpoint/2010/main" val="164955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 descr="http://blogs.ancientfaith.com/glory2godforallthings/wp-content/uploads/sites/15/2007/05/ephra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4" y="1600199"/>
            <a:ext cx="5277853" cy="5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3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St Ephraim the Syrian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799" y="1905000"/>
            <a:ext cx="3733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ebuchet MS" panose="020B0603020202020204" pitchFamily="34" charset="0"/>
              </a:rPr>
              <a:t>Born c 306 in </a:t>
            </a:r>
            <a:r>
              <a:rPr lang="en-US" sz="2800" dirty="0" err="1">
                <a:latin typeface="Trebuchet MS" panose="020B0603020202020204" pitchFamily="34" charset="0"/>
              </a:rPr>
              <a:t>Nisbis</a:t>
            </a:r>
            <a:endParaRPr lang="en-US" sz="2800" dirty="0">
              <a:latin typeface="Trebuchet MS" panose="020B0603020202020204" pitchFamily="34" charset="0"/>
            </a:endParaRPr>
          </a:p>
          <a:p>
            <a:pPr algn="ctr"/>
            <a:endParaRPr 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Died 373 or 379 in Edessa</a:t>
            </a:r>
          </a:p>
          <a:p>
            <a:pPr algn="ctr"/>
            <a:endParaRPr 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Deacon of the Church</a:t>
            </a:r>
          </a:p>
          <a:p>
            <a:pPr algn="ctr"/>
            <a:r>
              <a:rPr lang="en-US" sz="2800" dirty="0" err="1">
                <a:latin typeface="Trebuchet MS" panose="020B0603020202020204" pitchFamily="34" charset="0"/>
              </a:rPr>
              <a:t>Hymnographer</a:t>
            </a:r>
            <a:endParaRPr lang="en-US" sz="2800" dirty="0">
              <a:latin typeface="Trebuchet MS" panose="020B0603020202020204" pitchFamily="34" charset="0"/>
            </a:endParaRPr>
          </a:p>
          <a:p>
            <a:pPr algn="ctr"/>
            <a:endParaRPr lang="en-US" sz="2800" dirty="0">
              <a:latin typeface="Trebuchet MS" panose="020B0603020202020204" pitchFamily="34" charset="0"/>
            </a:endParaRPr>
          </a:p>
          <a:p>
            <a:pPr algn="ctr"/>
            <a:r>
              <a:rPr lang="en-US" sz="2800" dirty="0">
                <a:latin typeface="Trebuchet MS" panose="020B0603020202020204" pitchFamily="34" charset="0"/>
              </a:rPr>
              <a:t>The Lyre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60386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 descr="http://australiaorthodoxroca.org/fp-content/images/st-ephraim-the-sy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57449"/>
            <a:ext cx="4476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Points of Doctrine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813" y="2423279"/>
            <a:ext cx="4490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latin typeface="Trebuchet MS" panose="020B0603020202020204" pitchFamily="34" charset="0"/>
              </a:rPr>
              <a:t>Trinity and Christology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latin typeface="Trebuchet MS" panose="020B0603020202020204" pitchFamily="34" charset="0"/>
              </a:rPr>
              <a:t>On the Virgin Mary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Trebuchet MS" panose="020B0603020202020204" pitchFamily="34" charset="0"/>
              </a:rPr>
              <a:t>The Nature of the Eucharist</a:t>
            </a:r>
          </a:p>
        </p:txBody>
      </p:sp>
    </p:spTree>
    <p:extLst>
      <p:ext uri="{BB962C8B-B14F-4D97-AF65-F5344CB8AC3E}">
        <p14:creationId xmlns:p14="http://schemas.microsoft.com/office/powerpoint/2010/main" val="164111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http://www.orthodoxarkansas.com/wp-content/uploads/St.-Ephraim-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14" y="0"/>
            <a:ext cx="9668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9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Trebuchet MS" panose="020B0603020202020204" pitchFamily="34" charset="0"/>
              </a:rPr>
              <a:t>Discussion</a:t>
            </a:r>
            <a:endParaRPr lang="en-US" sz="8800" b="1" dirty="0">
              <a:latin typeface="Trebuchet MS" panose="020B0603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28853"/>
            <a:ext cx="2747523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26670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Selection from </a:t>
            </a:r>
          </a:p>
          <a:p>
            <a:pPr algn="ctr"/>
            <a:endParaRPr lang="en-US" sz="4800" b="1" dirty="0">
              <a:latin typeface="Trebuchet MS" panose="020B0603020202020204" pitchFamily="34" charset="0"/>
            </a:endParaRPr>
          </a:p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On Prayer</a:t>
            </a:r>
            <a:endParaRPr lang="en-US" sz="48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 descr="http://www.oocities.org/dtmcbride/reference/classification/images/semitic_lang_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8" y="2057400"/>
            <a:ext cx="892818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rebuchet MS" panose="020B0603020202020204" pitchFamily="34" charset="0"/>
              </a:rPr>
              <a:t>Syriac</a:t>
            </a:r>
            <a:r>
              <a:rPr lang="en-US" sz="4800" b="1" dirty="0">
                <a:latin typeface="Trebuchet MS" panose="020B0603020202020204" pitchFamily="34" charset="0"/>
              </a:rPr>
              <a:t> in Relation to Its Neighboring Languages</a:t>
            </a:r>
          </a:p>
        </p:txBody>
      </p:sp>
    </p:spTree>
    <p:extLst>
      <p:ext uri="{BB962C8B-B14F-4D97-AF65-F5344CB8AC3E}">
        <p14:creationId xmlns:p14="http://schemas.microsoft.com/office/powerpoint/2010/main" val="281368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s://upload.wikimedia.org/wikipedia/commons/thumb/c/c2/Syriac_Christianity.svg/2000px-Syriac_Christianit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9842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" y="533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rebuchet MS" panose="020B0603020202020204" pitchFamily="34" charset="0"/>
              </a:rPr>
              <a:t>Syriac</a:t>
            </a:r>
            <a:r>
              <a:rPr lang="en-US" sz="4400" b="1" dirty="0">
                <a:latin typeface="Trebuchet MS" panose="020B0603020202020204" pitchFamily="34" charset="0"/>
              </a:rPr>
              <a:t> in the Near and Far East</a:t>
            </a:r>
          </a:p>
        </p:txBody>
      </p:sp>
    </p:spTree>
    <p:extLst>
      <p:ext uri="{BB962C8B-B14F-4D97-AF65-F5344CB8AC3E}">
        <p14:creationId xmlns:p14="http://schemas.microsoft.com/office/powerpoint/2010/main" val="30741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s://upload.wikimedia.org/wikipedia/commons/thumb/0/02/Church_of_the_East_in_the_Middle_Ages.svg/2000px-Church_of_the_East_in_the_Middle_Ag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" y="289745"/>
            <a:ext cx="9084022" cy="62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2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 descr="http://www.orthodoxytoday.org/blog/wp-content/uploads/2010/04/Holy_Friday_Christ_burial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05024"/>
            <a:ext cx="5021203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-media-cache-ak0.pinimg.com/736x/d3/af/2c/d3af2c23ea099848441c646be69f37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105024"/>
            <a:ext cx="30670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ebuchet MS" panose="020B0603020202020204" pitchFamily="34" charset="0"/>
              </a:rPr>
              <a:t>St Joseph of </a:t>
            </a:r>
            <a:r>
              <a:rPr lang="en-US" sz="5400" b="1" dirty="0" err="1">
                <a:latin typeface="Trebuchet MS" panose="020B0603020202020204" pitchFamily="34" charset="0"/>
              </a:rPr>
              <a:t>Aramathea</a:t>
            </a:r>
            <a:endParaRPr lang="en-US" sz="5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8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rebuchet MS" panose="020B0603020202020204" pitchFamily="34" charset="0"/>
              </a:rPr>
              <a:t>The Churches of the </a:t>
            </a:r>
            <a:r>
              <a:rPr lang="en-US" sz="4400" b="1" dirty="0" err="1">
                <a:latin typeface="Trebuchet MS" panose="020B0603020202020204" pitchFamily="34" charset="0"/>
              </a:rPr>
              <a:t>Syriac</a:t>
            </a:r>
            <a:r>
              <a:rPr lang="en-US" sz="4400" b="1" dirty="0">
                <a:latin typeface="Trebuchet MS" panose="020B0603020202020204" pitchFamily="34" charset="0"/>
              </a:rPr>
              <a:t> East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Modern </a:t>
            </a:r>
            <a:r>
              <a:rPr lang="en-US" sz="2400" dirty="0">
                <a:latin typeface="Trebuchet MS" panose="020B0603020202020204" pitchFamily="34" charset="0"/>
              </a:rPr>
              <a:t>Non-Chalcedonians </a:t>
            </a:r>
          </a:p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Oriental Orthodox Churches</a:t>
            </a:r>
          </a:p>
          <a:p>
            <a:pPr algn="ctr"/>
            <a:endParaRPr lang="en-US" sz="2400" dirty="0"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Coptic Orthodox Church of Alexandria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</a:t>
            </a:r>
            <a:r>
              <a:rPr lang="en-US" sz="2400" dirty="0" err="1">
                <a:latin typeface="Trebuchet MS" panose="020B0603020202020204" pitchFamily="34" charset="0"/>
              </a:rPr>
              <a:t>Syriac</a:t>
            </a:r>
            <a:r>
              <a:rPr lang="en-US" sz="2400" dirty="0">
                <a:latin typeface="Trebuchet MS" panose="020B0603020202020204" pitchFamily="34" charset="0"/>
              </a:rPr>
              <a:t> Orthodox Church of Antioch (sometimes called 'Jacobite')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Malankara </a:t>
            </a:r>
            <a:r>
              <a:rPr lang="en-US" sz="2400" dirty="0" err="1">
                <a:latin typeface="Trebuchet MS" panose="020B0603020202020204" pitchFamily="34" charset="0"/>
              </a:rPr>
              <a:t>Syriac</a:t>
            </a:r>
            <a:r>
              <a:rPr lang="en-US" sz="2400" dirty="0">
                <a:latin typeface="Trebuchet MS" panose="020B0603020202020204" pitchFamily="34" charset="0"/>
              </a:rPr>
              <a:t> Orthodox Church, a branch of the Oriental Orthodox Patriarch of Antioch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Church of Armenia (sometimes called the Armenian Apostolic Church)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Malankara Orthodox Syrian Church (sometimes called the Indian Orthodox Church)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Ethiopian Orthodox Church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Eritrean Orthodox Church 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8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http://commons.orthodoxwiki.org/images/0/0c/St_Thomas_Christians_divi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304800"/>
            <a:ext cx="916432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0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rebuchet MS" panose="020B0603020202020204" pitchFamily="34" charset="0"/>
              </a:rPr>
              <a:t>Fathers of the </a:t>
            </a:r>
            <a:r>
              <a:rPr lang="en-US" sz="3600" b="1" dirty="0" err="1">
                <a:latin typeface="Trebuchet MS" panose="020B0603020202020204" pitchFamily="34" charset="0"/>
              </a:rPr>
              <a:t>Syriac</a:t>
            </a:r>
            <a:r>
              <a:rPr lang="en-US" sz="3600" b="1" dirty="0">
                <a:latin typeface="Trebuchet MS" panose="020B0603020202020204" pitchFamily="34" charset="0"/>
              </a:rPr>
              <a:t>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0" y="1600200"/>
            <a:ext cx="7239000" cy="457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/>
              <a:t>Anicetus</a:t>
            </a:r>
            <a:r>
              <a:rPr lang="en-US" dirty="0"/>
              <a:t> of Rome</a:t>
            </a:r>
          </a:p>
          <a:p>
            <a:r>
              <a:rPr lang="en-US" dirty="0"/>
              <a:t>Gregory Bar-</a:t>
            </a:r>
            <a:r>
              <a:rPr lang="en-US" dirty="0" err="1"/>
              <a:t>Hebræus</a:t>
            </a:r>
            <a:endParaRPr lang="en-US" dirty="0"/>
          </a:p>
          <a:p>
            <a:r>
              <a:rPr lang="en-US" dirty="0"/>
              <a:t>Basil of Beth </a:t>
            </a:r>
            <a:r>
              <a:rPr lang="en-US" dirty="0" err="1"/>
              <a:t>Man'em</a:t>
            </a:r>
            <a:endParaRPr lang="en-US" dirty="0"/>
          </a:p>
          <a:p>
            <a:r>
              <a:rPr lang="en-US" dirty="0" err="1"/>
              <a:t>Cyriacus</a:t>
            </a:r>
            <a:r>
              <a:rPr lang="en-US" dirty="0"/>
              <a:t> of Antioch</a:t>
            </a:r>
          </a:p>
          <a:p>
            <a:r>
              <a:rPr lang="en-US" dirty="0"/>
              <a:t>Elijah of Antioch</a:t>
            </a:r>
          </a:p>
          <a:p>
            <a:r>
              <a:rPr lang="en-US" dirty="0"/>
              <a:t>Ephraim of Antioch</a:t>
            </a:r>
          </a:p>
          <a:p>
            <a:r>
              <a:rPr lang="en-US" dirty="0" err="1"/>
              <a:t>Ephrem</a:t>
            </a:r>
            <a:r>
              <a:rPr lang="en-US" dirty="0"/>
              <a:t> the Syrian</a:t>
            </a:r>
          </a:p>
          <a:p>
            <a:r>
              <a:rPr lang="en-US" dirty="0" err="1"/>
              <a:t>Eustathius</a:t>
            </a:r>
            <a:r>
              <a:rPr lang="en-US" dirty="0"/>
              <a:t> of </a:t>
            </a:r>
            <a:r>
              <a:rPr lang="en-US" dirty="0" err="1"/>
              <a:t>Kunnamkulam</a:t>
            </a:r>
            <a:endParaRPr lang="en-US" dirty="0"/>
          </a:p>
          <a:p>
            <a:r>
              <a:rPr lang="en-US" dirty="0"/>
              <a:t>Frumentius of Axum</a:t>
            </a:r>
          </a:p>
          <a:p>
            <a:r>
              <a:rPr lang="en-US" dirty="0"/>
              <a:t>George I of Antioch</a:t>
            </a:r>
          </a:p>
          <a:p>
            <a:r>
              <a:rPr lang="en-US" dirty="0"/>
              <a:t>Gregory III of Rome</a:t>
            </a:r>
          </a:p>
          <a:p>
            <a:r>
              <a:rPr lang="en-US" dirty="0"/>
              <a:t>Isaac of Syria</a:t>
            </a:r>
          </a:p>
          <a:p>
            <a:r>
              <a:rPr lang="en-US" dirty="0"/>
              <a:t>Jacob </a:t>
            </a:r>
            <a:r>
              <a:rPr lang="en-US" dirty="0" err="1"/>
              <a:t>Baradaeus</a:t>
            </a:r>
            <a:endParaRPr lang="en-US" dirty="0"/>
          </a:p>
          <a:p>
            <a:r>
              <a:rPr lang="en-US" dirty="0"/>
              <a:t>Jacob of Edessa</a:t>
            </a:r>
          </a:p>
          <a:p>
            <a:r>
              <a:rPr lang="en-US" dirty="0"/>
              <a:t>Jacob of Nisibis</a:t>
            </a:r>
          </a:p>
          <a:p>
            <a:r>
              <a:rPr lang="en-US" dirty="0"/>
              <a:t>Jacob of </a:t>
            </a:r>
            <a:r>
              <a:rPr lang="en-US" dirty="0" err="1"/>
              <a:t>Serugh</a:t>
            </a:r>
            <a:endParaRPr lang="en-US" dirty="0"/>
          </a:p>
          <a:p>
            <a:r>
              <a:rPr lang="en-US" dirty="0"/>
              <a:t>John of </a:t>
            </a:r>
            <a:r>
              <a:rPr lang="en-US" dirty="0" err="1"/>
              <a:t>Mardin</a:t>
            </a:r>
            <a:endParaRPr lang="en-US" dirty="0"/>
          </a:p>
          <a:p>
            <a:r>
              <a:rPr lang="en-US" dirty="0"/>
              <a:t>John of </a:t>
            </a:r>
            <a:r>
              <a:rPr lang="en-US" dirty="0" err="1"/>
              <a:t>Sedre</a:t>
            </a:r>
            <a:endParaRPr lang="en-US" dirty="0"/>
          </a:p>
          <a:p>
            <a:r>
              <a:rPr lang="en-US" dirty="0"/>
              <a:t>John the Cantor</a:t>
            </a:r>
          </a:p>
          <a:p>
            <a:r>
              <a:rPr lang="en-US" dirty="0"/>
              <a:t>Julius of Goa</a:t>
            </a:r>
          </a:p>
          <a:p>
            <a:r>
              <a:rPr lang="en-US" dirty="0"/>
              <a:t>Mar </a:t>
            </a:r>
            <a:r>
              <a:rPr lang="en-US" dirty="0" err="1"/>
              <a:t>Awgin</a:t>
            </a:r>
            <a:endParaRPr lang="en-US" dirty="0"/>
          </a:p>
          <a:p>
            <a:r>
              <a:rPr lang="en-US" dirty="0" err="1"/>
              <a:t>Marutha</a:t>
            </a:r>
            <a:r>
              <a:rPr lang="en-US" dirty="0"/>
              <a:t> of Tikrit</a:t>
            </a:r>
          </a:p>
          <a:p>
            <a:r>
              <a:rPr lang="en-US" dirty="0"/>
              <a:t>Moses of Beth </a:t>
            </a:r>
            <a:r>
              <a:rPr lang="en-US" dirty="0" err="1"/>
              <a:t>Romon</a:t>
            </a:r>
            <a:endParaRPr lang="en-US" dirty="0"/>
          </a:p>
          <a:p>
            <a:r>
              <a:rPr lang="en-US" dirty="0"/>
              <a:t>Nine Saints Who Missionized Ethiopia</a:t>
            </a:r>
          </a:p>
          <a:p>
            <a:r>
              <a:rPr lang="en-US" dirty="0" err="1"/>
              <a:t>Palladius</a:t>
            </a:r>
            <a:r>
              <a:rPr lang="en-US" dirty="0"/>
              <a:t> the Hermit</a:t>
            </a:r>
          </a:p>
          <a:p>
            <a:r>
              <a:rPr lang="en-US" dirty="0"/>
              <a:t>Paul of Edessa</a:t>
            </a:r>
          </a:p>
          <a:p>
            <a:r>
              <a:rPr lang="en-US" dirty="0" err="1"/>
              <a:t>Pelagia</a:t>
            </a:r>
            <a:r>
              <a:rPr lang="en-US" dirty="0"/>
              <a:t> of Antioch</a:t>
            </a:r>
          </a:p>
          <a:p>
            <a:r>
              <a:rPr lang="en-US" dirty="0"/>
              <a:t>Severus </a:t>
            </a:r>
            <a:r>
              <a:rPr lang="en-US" dirty="0" err="1"/>
              <a:t>Sabukht</a:t>
            </a:r>
            <a:endParaRPr lang="en-US" dirty="0"/>
          </a:p>
          <a:p>
            <a:r>
              <a:rPr lang="en-US" dirty="0"/>
              <a:t>Simon of Harran</a:t>
            </a:r>
          </a:p>
          <a:p>
            <a:r>
              <a:rPr lang="en-US" dirty="0"/>
              <a:t>Theodora (wife of Justinian)</a:t>
            </a:r>
          </a:p>
          <a:p>
            <a:r>
              <a:rPr lang="en-US" dirty="0"/>
              <a:t>Thomas of </a:t>
            </a:r>
            <a:r>
              <a:rPr lang="en-US" dirty="0" err="1"/>
              <a:t>Mabugh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0160" y="609600"/>
            <a:ext cx="6583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</a:rPr>
              <a:t>Other Notable Figures of the </a:t>
            </a:r>
            <a:r>
              <a:rPr lang="en-US" sz="4000" b="1" dirty="0" err="1">
                <a:latin typeface="Trebuchet MS" panose="020B0603020202020204" pitchFamily="34" charset="0"/>
              </a:rPr>
              <a:t>Syriac</a:t>
            </a:r>
            <a:r>
              <a:rPr lang="en-US" sz="4000" b="1" dirty="0">
                <a:latin typeface="Trebuchet MS" panose="020B0603020202020204" pitchFamily="34" charset="0"/>
              </a:rPr>
              <a:t> East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442" y="1994234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rebuchet MS" panose="020B0603020202020204" pitchFamily="34" charset="0"/>
              </a:rPr>
              <a:t>Cyrillonas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r>
              <a:rPr lang="en-US" sz="2400" b="1" dirty="0" err="1">
                <a:latin typeface="Trebuchet MS" panose="020B0603020202020204" pitchFamily="34" charset="0"/>
              </a:rPr>
              <a:t>Rabbula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r>
              <a:rPr lang="en-US" sz="2400" b="1" dirty="0" err="1">
                <a:latin typeface="Trebuchet MS" panose="020B0603020202020204" pitchFamily="34" charset="0"/>
              </a:rPr>
              <a:t>Philoxenus</a:t>
            </a:r>
            <a:r>
              <a:rPr lang="en-US" sz="2400" b="1" dirty="0">
                <a:latin typeface="Trebuchet MS" panose="020B0603020202020204" pitchFamily="34" charset="0"/>
              </a:rPr>
              <a:t> of </a:t>
            </a:r>
            <a:r>
              <a:rPr lang="en-US" sz="2400" b="1" dirty="0" err="1">
                <a:latin typeface="Trebuchet MS" panose="020B0603020202020204" pitchFamily="34" charset="0"/>
              </a:rPr>
              <a:t>Mabbug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r>
              <a:rPr lang="en-US" sz="2400" b="1" dirty="0">
                <a:latin typeface="Trebuchet MS" panose="020B0603020202020204" pitchFamily="34" charset="0"/>
              </a:rPr>
              <a:t>Severus of Antioch</a:t>
            </a:r>
          </a:p>
        </p:txBody>
      </p:sp>
      <p:pic>
        <p:nvPicPr>
          <p:cNvPr id="9218" name="Picture 2" descr="http://www.orthodoxherald.com/wp-content/uploads/severus_anti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717424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3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392</Words>
  <Application>Microsoft Office PowerPoint</Application>
  <PresentationFormat>On-screen Show (4:3)</PresentationFormat>
  <Paragraphs>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adelphotheos</dc:creator>
  <cp:lastModifiedBy>Fr James Worthington</cp:lastModifiedBy>
  <cp:revision>44</cp:revision>
  <dcterms:created xsi:type="dcterms:W3CDTF">2016-01-12T15:18:15Z</dcterms:created>
  <dcterms:modified xsi:type="dcterms:W3CDTF">2016-03-31T14:21:46Z</dcterms:modified>
</cp:coreProperties>
</file>