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56" r:id="rId3"/>
    <p:sldId id="275" r:id="rId4"/>
    <p:sldId id="277" r:id="rId5"/>
    <p:sldId id="258" r:id="rId6"/>
    <p:sldId id="280" r:id="rId7"/>
    <p:sldId id="276" r:id="rId8"/>
    <p:sldId id="278" r:id="rId9"/>
    <p:sldId id="272" r:id="rId10"/>
    <p:sldId id="279" r:id="rId11"/>
    <p:sldId id="27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08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176F75-2571-4512-A7CA-CA6F2CA66BCF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5237-07CE-4A64-ACC1-A43FAAE75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78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4E5237-07CE-4A64-ACC1-A43FAAE751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9458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2729-900E-4CDA-9B59-D76975F28AA5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2729-900E-4CDA-9B59-D76975F28AA5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2729-900E-4CDA-9B59-D76975F28AA5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2729-900E-4CDA-9B59-D76975F28AA5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2729-900E-4CDA-9B59-D76975F28AA5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2729-900E-4CDA-9B59-D76975F28AA5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2729-900E-4CDA-9B59-D76975F28AA5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2729-900E-4CDA-9B59-D76975F28AA5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2729-900E-4CDA-9B59-D76975F28AA5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2729-900E-4CDA-9B59-D76975F28AA5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2729-900E-4CDA-9B59-D76975F28AA5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32729-900E-4CDA-9B59-D76975F28AA5}" type="datetimeFigureOut">
              <a:rPr lang="en-US" smtClean="0"/>
              <a:pPr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5981CA-2C75-46ED-9C46-FB56C13670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122363"/>
            <a:ext cx="9144000" cy="23876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Know Your Faith IV: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Fathers of the Church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0" y="3962400"/>
            <a:ext cx="9144000" cy="23622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Lesson 12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/>
              <a:t>The Desert Fathers</a:t>
            </a:r>
            <a:endParaRPr kumimoji="0" lang="en-US" sz="48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/>
              <a:t>St Anthony the Great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16" y="1643472"/>
            <a:ext cx="2635759" cy="52145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8652" y="1643148"/>
            <a:ext cx="3851486" cy="517097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3676" y="206526"/>
            <a:ext cx="80933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"A time is coming when men will go mad, and when they see someone who is not mad, they will attack him saying, 'You are mad, you are not like us'."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33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/>
              <a:t>Discussion</a:t>
            </a:r>
            <a:endParaRPr lang="en-US" sz="8800" b="1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2" y="1752600"/>
            <a:ext cx="2747523" cy="374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895600" y="2667000"/>
            <a:ext cx="6248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St Gregory the Theologian’s</a:t>
            </a:r>
            <a:endParaRPr lang="en-US" sz="4000" dirty="0"/>
          </a:p>
          <a:p>
            <a:pPr algn="ctr"/>
            <a:r>
              <a:rPr lang="en-US" sz="4000" b="1" dirty="0"/>
              <a:t>Theological Oration #5</a:t>
            </a:r>
          </a:p>
          <a:p>
            <a:pPr algn="ctr"/>
            <a:endParaRPr lang="en-US" sz="4000" b="1" dirty="0"/>
          </a:p>
          <a:p>
            <a:pPr algn="ctr"/>
            <a:r>
              <a:rPr lang="en-US" sz="4000" b="1" dirty="0"/>
              <a:t>On the Holy Spirit</a:t>
            </a:r>
            <a:endParaRPr lang="en-US" sz="4000" dirty="0"/>
          </a:p>
          <a:p>
            <a:pPr algn="ctr"/>
            <a:endParaRPr lang="en-U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79277" y="533400"/>
            <a:ext cx="486472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St Anthony the Great</a:t>
            </a:r>
          </a:p>
          <a:p>
            <a:endParaRPr lang="en-US" sz="3200" dirty="0"/>
          </a:p>
          <a:p>
            <a:pPr algn="ctr"/>
            <a:r>
              <a:rPr lang="en-US" sz="3200" dirty="0"/>
              <a:t>251, Coma, Egypt</a:t>
            </a:r>
          </a:p>
          <a:p>
            <a:pPr algn="ctr"/>
            <a:r>
              <a:rPr lang="en-US" sz="3200" dirty="0"/>
              <a:t>to </a:t>
            </a:r>
          </a:p>
          <a:p>
            <a:pPr algn="ctr"/>
            <a:r>
              <a:rPr lang="en-US" sz="3200" dirty="0"/>
              <a:t>356, The Desert</a:t>
            </a:r>
          </a:p>
          <a:p>
            <a:pPr algn="ctr"/>
            <a:endParaRPr lang="en-US" sz="3200" dirty="0"/>
          </a:p>
          <a:p>
            <a:pPr algn="ctr"/>
            <a:r>
              <a:rPr lang="en-US" sz="3200" dirty="0"/>
              <a:t>Known as: </a:t>
            </a:r>
          </a:p>
          <a:p>
            <a:pPr algn="ctr"/>
            <a:r>
              <a:rPr lang="en-US" sz="3200" dirty="0"/>
              <a:t>The Father of Monasticism</a:t>
            </a:r>
          </a:p>
          <a:p>
            <a:pPr algn="ctr"/>
            <a:r>
              <a:rPr lang="en-US" sz="3200" dirty="0"/>
              <a:t>A Great Hermit</a:t>
            </a:r>
          </a:p>
          <a:p>
            <a:pPr algn="ctr"/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078" y="1090736"/>
            <a:ext cx="3992199" cy="499536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Desert Fathers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Monasticism is important to the Christian Life</a:t>
            </a:r>
          </a:p>
          <a:p>
            <a:r>
              <a:rPr lang="en-US" dirty="0"/>
              <a:t>For the </a:t>
            </a:r>
            <a:r>
              <a:rPr lang="en-US" dirty="0" err="1"/>
              <a:t>Iife</a:t>
            </a:r>
            <a:r>
              <a:rPr lang="en-US" dirty="0"/>
              <a:t> of the World</a:t>
            </a:r>
          </a:p>
          <a:p>
            <a:r>
              <a:rPr lang="en-US" dirty="0"/>
              <a:t>Following the example of John the Baptist, among others</a:t>
            </a:r>
          </a:p>
          <a:p>
            <a:r>
              <a:rPr lang="en-US" dirty="0"/>
              <a:t>Arabian Desert, Egyptian Desert</a:t>
            </a:r>
          </a:p>
          <a:p>
            <a:r>
              <a:rPr lang="en-US" dirty="0"/>
              <a:t>The Desert of the Heart</a:t>
            </a:r>
          </a:p>
          <a:p>
            <a:r>
              <a:rPr lang="en-US" dirty="0"/>
              <a:t>Seeking salvation</a:t>
            </a:r>
          </a:p>
          <a:p>
            <a:r>
              <a:rPr lang="en-US" dirty="0"/>
              <a:t>The Desert speaks to the Christian</a:t>
            </a:r>
          </a:p>
        </p:txBody>
      </p:sp>
    </p:spTree>
    <p:extLst>
      <p:ext uri="{BB962C8B-B14F-4D97-AF65-F5344CB8AC3E}">
        <p14:creationId xmlns:p14="http://schemas.microsoft.com/office/powerpoint/2010/main" val="1114331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184" b="5210"/>
          <a:stretch/>
        </p:blipFill>
        <p:spPr>
          <a:xfrm>
            <a:off x="0" y="-1"/>
            <a:ext cx="5259644" cy="68301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5736" y="1663848"/>
            <a:ext cx="291033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/>
              <a:t>The Egyptian Desert:</a:t>
            </a:r>
          </a:p>
          <a:p>
            <a:endParaRPr lang="en-US" sz="2800" b="1" dirty="0"/>
          </a:p>
          <a:p>
            <a:r>
              <a:rPr lang="en-US" sz="2800" b="1" dirty="0"/>
              <a:t>A Training Ground for holiness</a:t>
            </a:r>
          </a:p>
        </p:txBody>
      </p:sp>
    </p:spTree>
    <p:extLst>
      <p:ext uri="{BB962C8B-B14F-4D97-AF65-F5344CB8AC3E}">
        <p14:creationId xmlns:p14="http://schemas.microsoft.com/office/powerpoint/2010/main" val="165880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81000"/>
            <a:ext cx="53889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Life of St Anthony</a:t>
            </a:r>
          </a:p>
          <a:p>
            <a:endParaRPr lang="en-US" dirty="0"/>
          </a:p>
          <a:p>
            <a:r>
              <a:rPr lang="en-US" sz="2000" dirty="0"/>
              <a:t>251:  Born in Coma </a:t>
            </a:r>
            <a:r>
              <a:rPr lang="en-US" sz="2000" dirty="0" err="1"/>
              <a:t>Thebaid</a:t>
            </a:r>
            <a:r>
              <a:rPr lang="en-US" sz="2000" dirty="0"/>
              <a:t>, Egypt</a:t>
            </a:r>
          </a:p>
          <a:p>
            <a:r>
              <a:rPr lang="en-US" sz="2000" dirty="0"/>
              <a:t>c. 271: Parents Die</a:t>
            </a:r>
          </a:p>
          <a:p>
            <a:r>
              <a:rPr lang="en-US" sz="2000" dirty="0"/>
              <a:t>Leaves for the monastic life</a:t>
            </a:r>
          </a:p>
          <a:p>
            <a:r>
              <a:rPr lang="en-US" sz="2000" dirty="0"/>
              <a:t>Settled near Coma</a:t>
            </a:r>
          </a:p>
          <a:p>
            <a:r>
              <a:rPr lang="en-US" sz="2000" dirty="0"/>
              <a:t>c. 286:  Retreats further into the desert</a:t>
            </a:r>
          </a:p>
          <a:p>
            <a:r>
              <a:rPr lang="en-US" sz="2000" dirty="0"/>
              <a:t>c. 299:  Retreats even further</a:t>
            </a:r>
          </a:p>
          <a:p>
            <a:r>
              <a:rPr lang="en-US" sz="2000" dirty="0"/>
              <a:t>c. 299-319:  Near </a:t>
            </a:r>
            <a:r>
              <a:rPr lang="en-US" sz="2000" dirty="0" err="1"/>
              <a:t>Pispir</a:t>
            </a:r>
            <a:r>
              <a:rPr lang="en-US" sz="2000" dirty="0"/>
              <a:t>, Egypt</a:t>
            </a:r>
          </a:p>
          <a:p>
            <a:r>
              <a:rPr lang="en-US" sz="2000" dirty="0"/>
              <a:t>311:  Maximian's Persecution and trip to Alexandria</a:t>
            </a:r>
          </a:p>
          <a:p>
            <a:r>
              <a:rPr lang="en-US" sz="2000" dirty="0"/>
              <a:t>338: Second trip to Alexandria</a:t>
            </a:r>
          </a:p>
          <a:p>
            <a:r>
              <a:rPr lang="en-US" sz="2000" dirty="0"/>
              <a:t>356:  Reposes at his monastery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315" y="483688"/>
            <a:ext cx="4624685" cy="58733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Calling of the Desert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"If you would be perfect, go, sell what you possess and give it to the poor, and you will have treasure in heaven; and come follow Me."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Gospel According to Matthew, 19.21</a:t>
            </a:r>
          </a:p>
        </p:txBody>
      </p:sp>
    </p:spTree>
    <p:extLst>
      <p:ext uri="{BB962C8B-B14F-4D97-AF65-F5344CB8AC3E}">
        <p14:creationId xmlns:p14="http://schemas.microsoft.com/office/powerpoint/2010/main" val="1697050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684" y="0"/>
            <a:ext cx="8229600" cy="1143000"/>
          </a:xfrm>
        </p:spPr>
        <p:txBody>
          <a:bodyPr/>
          <a:lstStyle/>
          <a:p>
            <a:r>
              <a:rPr lang="en-US" dirty="0"/>
              <a:t>The Ascetic Struggles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86423" y="1032403"/>
            <a:ext cx="4331270" cy="5825597"/>
          </a:xfrm>
        </p:spPr>
      </p:pic>
    </p:spTree>
    <p:extLst>
      <p:ext uri="{BB962C8B-B14F-4D97-AF65-F5344CB8AC3E}">
        <p14:creationId xmlns:p14="http://schemas.microsoft.com/office/powerpoint/2010/main" val="1318768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918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76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Writings of St Anthony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148001"/>
            <a:ext cx="82296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/>
              <a:t>Sermons on the virtues, primarily monastic (probably spurious).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Seven Letters to various Egyptian monasteries concerning moral perfection, and the monastic life as a spiritual struggle.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A Rule for monastics (not regarded as an authentic work of St Anthony).</a:t>
            </a:r>
          </a:p>
          <a:p>
            <a:pPr marL="285750" indent="-285750">
              <a:buFont typeface="Arial" charset="0"/>
              <a:buChar char="•"/>
            </a:pPr>
            <a:endParaRPr lang="en-US" sz="2400" dirty="0"/>
          </a:p>
          <a:p>
            <a:pPr marL="285750" indent="-285750">
              <a:buFont typeface="Arial" charset="0"/>
              <a:buChar char="•"/>
            </a:pPr>
            <a:r>
              <a:rPr lang="en-US" sz="2400" dirty="0"/>
              <a:t>The Life of St Anthony by St </a:t>
            </a:r>
            <a:r>
              <a:rPr lang="en-US" sz="2400" dirty="0" err="1"/>
              <a:t>Athanasius</a:t>
            </a:r>
            <a:r>
              <a:rPr lang="en-US" sz="2400" dirty="0"/>
              <a:t> the Great</a:t>
            </a:r>
          </a:p>
          <a:p>
            <a:r>
              <a:rPr lang="en-US" sz="2400" b="1" dirty="0"/>
              <a:t> 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318</Words>
  <Application>Microsoft Office PowerPoint</Application>
  <PresentationFormat>On-screen Show (4:3)</PresentationFormat>
  <Paragraphs>55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The Desert Fathers</vt:lpstr>
      <vt:lpstr>PowerPoint Presentation</vt:lpstr>
      <vt:lpstr>PowerPoint Presentation</vt:lpstr>
      <vt:lpstr>The Calling of the Desert</vt:lpstr>
      <vt:lpstr>The Ascetic Struggles</vt:lpstr>
      <vt:lpstr>PowerPoint Presentation</vt:lpstr>
      <vt:lpstr>PowerPoint Presentation</vt:lpstr>
      <vt:lpstr>PowerPoint Presentation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adelphotheos</dc:creator>
  <cp:lastModifiedBy>Fr James Worthington</cp:lastModifiedBy>
  <cp:revision>40</cp:revision>
  <dcterms:created xsi:type="dcterms:W3CDTF">2016-01-12T15:18:15Z</dcterms:created>
  <dcterms:modified xsi:type="dcterms:W3CDTF">2016-03-31T14:36:49Z</dcterms:modified>
</cp:coreProperties>
</file>